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E5393-62A5-4356-9608-C73458D7C1E6}" type="datetimeFigureOut">
              <a:rPr lang="it-IT" smtClean="0"/>
              <a:t>09/06/2019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AE4C8-8FF0-47F1-BEB3-AF7E2930175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09/06/2019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Google%20Drive\Video%20da%20parte%20di%20Silvia&#127947;&#127996;&#8205;&#979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Semplicemente </a:t>
            </a:r>
            <a:r>
              <a:rPr lang="it-IT" sz="6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insieme…</a:t>
            </a:r>
            <a:r>
              <a:rPr lang="it-IT" sz="6700" dirty="0" smtClean="0"/>
              <a:t/>
            </a:r>
            <a:br>
              <a:rPr lang="it-IT" sz="6700" dirty="0" smtClean="0"/>
            </a:br>
            <a:r>
              <a:rPr lang="it-IT" b="1" dirty="0" smtClean="0">
                <a:solidFill>
                  <a:srgbClr val="00B050"/>
                </a:solidFill>
              </a:rPr>
              <a:t>Festa di fine anno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4" name="Immagine 3" descr="20190606_132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789532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20190606_111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357430"/>
            <a:ext cx="2500330" cy="1875248"/>
          </a:xfrm>
          <a:prstGeom prst="rect">
            <a:avLst/>
          </a:prstGeom>
        </p:spPr>
      </p:pic>
      <p:pic>
        <p:nvPicPr>
          <p:cNvPr id="8" name="Immagine 7" descr="20190606_111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2857488" cy="2143116"/>
          </a:xfrm>
          <a:prstGeom prst="rect">
            <a:avLst/>
          </a:prstGeom>
        </p:spPr>
      </p:pic>
      <p:pic>
        <p:nvPicPr>
          <p:cNvPr id="6" name="Immagine 5" descr="20190606_114622 (1).jpg"/>
          <p:cNvPicPr>
            <a:picLocks noChangeAspect="1"/>
          </p:cNvPicPr>
          <p:nvPr/>
        </p:nvPicPr>
        <p:blipFill>
          <a:blip r:embed="rId4" cstate="print"/>
          <a:srcRect l="14062" t="6250" r="28761" b="19791"/>
          <a:stretch>
            <a:fillRect/>
          </a:stretch>
        </p:blipFill>
        <p:spPr>
          <a:xfrm rot="3904540">
            <a:off x="344593" y="2538443"/>
            <a:ext cx="2288040" cy="2219732"/>
          </a:xfrm>
          <a:prstGeom prst="rect">
            <a:avLst/>
          </a:prstGeom>
        </p:spPr>
      </p:pic>
      <p:pic>
        <p:nvPicPr>
          <p:cNvPr id="5" name="Immagine 4" descr="20190606_121528.jpg"/>
          <p:cNvPicPr>
            <a:picLocks noChangeAspect="1"/>
          </p:cNvPicPr>
          <p:nvPr/>
        </p:nvPicPr>
        <p:blipFill>
          <a:blip r:embed="rId5" cstate="print"/>
          <a:srcRect t="16239"/>
          <a:stretch>
            <a:fillRect/>
          </a:stretch>
        </p:blipFill>
        <p:spPr>
          <a:xfrm>
            <a:off x="5786446" y="2143116"/>
            <a:ext cx="3357554" cy="2109230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14678" y="2143116"/>
            <a:ext cx="3429024" cy="857256"/>
          </a:xfrm>
          <a:solidFill>
            <a:srgbClr val="92D05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…giochi…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8573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Il plesso di Via Cornelia  quest’anno ha salutato la fine dell’anno scolastico con una bellissima  manifestazione sportiva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tra…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 descr="20190606_121752.jpg"/>
          <p:cNvPicPr>
            <a:picLocks noChangeAspect="1"/>
          </p:cNvPicPr>
          <p:nvPr/>
        </p:nvPicPr>
        <p:blipFill>
          <a:blip r:embed="rId6" cstate="print"/>
          <a:srcRect l="25781" t="25000" r="14844" b="16666"/>
          <a:stretch>
            <a:fillRect/>
          </a:stretch>
        </p:blipFill>
        <p:spPr>
          <a:xfrm>
            <a:off x="6786578" y="4071942"/>
            <a:ext cx="2132902" cy="1571612"/>
          </a:xfrm>
          <a:prstGeom prst="rect">
            <a:avLst/>
          </a:prstGeom>
        </p:spPr>
      </p:pic>
      <p:pic>
        <p:nvPicPr>
          <p:cNvPr id="9" name="Immagine 8" descr="20190606_113809.jpg"/>
          <p:cNvPicPr>
            <a:picLocks noChangeAspect="1"/>
          </p:cNvPicPr>
          <p:nvPr/>
        </p:nvPicPr>
        <p:blipFill>
          <a:blip r:embed="rId7" cstate="print"/>
          <a:srcRect l="14062" t="32292" r="9375" b="19791"/>
          <a:stretch>
            <a:fillRect/>
          </a:stretch>
        </p:blipFill>
        <p:spPr>
          <a:xfrm>
            <a:off x="2928926" y="4214818"/>
            <a:ext cx="3000396" cy="1408349"/>
          </a:xfrm>
          <a:prstGeom prst="rect">
            <a:avLst/>
          </a:prstGeom>
        </p:spPr>
      </p:pic>
      <p:pic>
        <p:nvPicPr>
          <p:cNvPr id="10" name="Immagine 9" descr="20190606_120103.jpg"/>
          <p:cNvPicPr>
            <a:picLocks noChangeAspect="1"/>
          </p:cNvPicPr>
          <p:nvPr/>
        </p:nvPicPr>
        <p:blipFill>
          <a:blip r:embed="rId8" cstate="print"/>
          <a:srcRect t="33333" b="32292"/>
          <a:stretch>
            <a:fillRect/>
          </a:stretch>
        </p:blipFill>
        <p:spPr>
          <a:xfrm>
            <a:off x="4071934" y="5429264"/>
            <a:ext cx="4714876" cy="121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90606_110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500330" cy="187524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20190606_111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625587"/>
            <a:ext cx="2976551" cy="2232413"/>
          </a:xfrm>
          <a:prstGeom prst="rect">
            <a:avLst/>
          </a:prstGeom>
        </p:spPr>
      </p:pic>
      <p:pic>
        <p:nvPicPr>
          <p:cNvPr id="6" name="Immagine 5" descr="20190606_114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21974"/>
            <a:ext cx="2928926" cy="2196695"/>
          </a:xfrm>
          <a:prstGeom prst="rect">
            <a:avLst/>
          </a:prstGeom>
        </p:spPr>
      </p:pic>
      <p:pic>
        <p:nvPicPr>
          <p:cNvPr id="7" name="Immagine 6" descr="20190606_115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928802"/>
            <a:ext cx="3071802" cy="2303852"/>
          </a:xfrm>
          <a:prstGeom prst="rect">
            <a:avLst/>
          </a:prstGeom>
        </p:spPr>
      </p:pic>
      <p:pic>
        <p:nvPicPr>
          <p:cNvPr id="8" name="Immagine 7" descr="20190606_1204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4143380"/>
            <a:ext cx="3405179" cy="2553884"/>
          </a:xfrm>
          <a:prstGeom prst="rect">
            <a:avLst/>
          </a:prstGeom>
        </p:spPr>
      </p:pic>
      <p:pic>
        <p:nvPicPr>
          <p:cNvPr id="9" name="Immagine 8" descr="20190606_1206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1785926"/>
            <a:ext cx="3571868" cy="2678901"/>
          </a:xfrm>
          <a:prstGeom prst="rect">
            <a:avLst/>
          </a:prstGeom>
        </p:spPr>
      </p:pic>
      <p:pic>
        <p:nvPicPr>
          <p:cNvPr id="10" name="Immagine 9" descr="20190606_1214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0"/>
            <a:ext cx="3524243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20190606_112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42949">
            <a:off x="4732938" y="858111"/>
            <a:ext cx="4004444" cy="3003333"/>
          </a:xfrm>
          <a:prstGeom prst="rect">
            <a:avLst/>
          </a:prstGeom>
        </p:spPr>
      </p:pic>
      <p:pic>
        <p:nvPicPr>
          <p:cNvPr id="4" name="Segnaposto contenuto 3" descr="20190606_1124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966057">
            <a:off x="71885" y="2263148"/>
            <a:ext cx="4386340" cy="3289755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14290"/>
            <a:ext cx="6972320" cy="1219200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… momenti di </a:t>
            </a:r>
            <a:r>
              <a:rPr lang="it-IT" sz="6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relax…</a:t>
            </a:r>
            <a:endParaRPr lang="it-IT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magine 5" descr="20190606_115232.jpg"/>
          <p:cNvPicPr>
            <a:picLocks noChangeAspect="1"/>
          </p:cNvPicPr>
          <p:nvPr/>
        </p:nvPicPr>
        <p:blipFill>
          <a:blip r:embed="rId4" cstate="print"/>
          <a:srcRect t="30055" r="54609" b="9836"/>
          <a:stretch>
            <a:fillRect/>
          </a:stretch>
        </p:blipFill>
        <p:spPr>
          <a:xfrm>
            <a:off x="4857752" y="4000504"/>
            <a:ext cx="3571870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20190606_1320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7" y="1571612"/>
            <a:ext cx="3048021" cy="228601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…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FF00"/>
                </a:solidFill>
              </a:rPr>
              <a:t>il saluto dei ragazzi delle </a:t>
            </a:r>
            <a:r>
              <a:rPr lang="it-IT" dirty="0" err="1" smtClean="0">
                <a:solidFill>
                  <a:srgbClr val="FFFF00"/>
                </a:solidFill>
              </a:rPr>
              <a:t>quinte…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Immagine 4" descr="20190606_131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071942"/>
            <a:ext cx="3714744" cy="2786058"/>
          </a:xfrm>
          <a:prstGeom prst="rect">
            <a:avLst/>
          </a:prstGeom>
        </p:spPr>
      </p:pic>
      <p:pic>
        <p:nvPicPr>
          <p:cNvPr id="6" name="Immagine 5" descr="20190606_131050.jpg"/>
          <p:cNvPicPr>
            <a:picLocks noChangeAspect="1"/>
          </p:cNvPicPr>
          <p:nvPr/>
        </p:nvPicPr>
        <p:blipFill>
          <a:blip r:embed="rId5" cstate="print"/>
          <a:srcRect t="4598" r="-1"/>
          <a:stretch>
            <a:fillRect/>
          </a:stretch>
        </p:blipFill>
        <p:spPr>
          <a:xfrm>
            <a:off x="4000496" y="1428736"/>
            <a:ext cx="4143404" cy="2964653"/>
          </a:xfrm>
          <a:prstGeom prst="rect">
            <a:avLst/>
          </a:prstGeom>
        </p:spPr>
      </p:pic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500034" y="3751465"/>
          <a:ext cx="2071702" cy="2931462"/>
        </p:xfrm>
        <a:graphic>
          <a:graphicData uri="http://schemas.openxmlformats.org/presentationml/2006/ole">
            <p:oleObj spid="_x0000_s1026" name="Acrobat Document" r:id="rId6" imgW="5668166" imgH="8019048" progId="AcroExch.Document.7">
              <p:embed/>
            </p:oleObj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6786578" y="3559732"/>
          <a:ext cx="2179470" cy="3083954"/>
        </p:xfrm>
        <a:graphic>
          <a:graphicData uri="http://schemas.openxmlformats.org/presentationml/2006/ole">
            <p:oleObj spid="_x0000_s1027" name="Acrobat Document" r:id="rId7" imgW="5668166" imgH="801904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… E per concludere un saluto speciale da tutti gli alunni e il corpo </a:t>
            </a:r>
            <a:r>
              <a:rPr lang="it-IT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docente…</a:t>
            </a:r>
            <a:endParaRPr lang="it-IT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Video da parte di Silvia🏋🏼‍♀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357298"/>
            <a:ext cx="6786610" cy="455417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57356" y="5934670"/>
            <a:ext cx="594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BUONE VACANZE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Freccia a sinistra 11"/>
          <p:cNvSpPr/>
          <p:nvPr/>
        </p:nvSpPr>
        <p:spPr>
          <a:xfrm>
            <a:off x="7643834" y="3143248"/>
            <a:ext cx="1143008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500958" y="4214818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Cliccare due volte  sull’immagine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60</Words>
  <PresentationFormat>Presentazione su schermo (4:3)</PresentationFormat>
  <Paragraphs>8</Paragraphs>
  <Slides>6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Carta</vt:lpstr>
      <vt:lpstr>Adobe Acrobat Document</vt:lpstr>
      <vt:lpstr>Semplicemente insieme… Festa di fine anno</vt:lpstr>
      <vt:lpstr>Il plesso di Via Cornelia  quest’anno ha salutato la fine dell’anno scolastico con una bellissima  manifestazione sportiva tra…</vt:lpstr>
      <vt:lpstr>Diapositiva 3</vt:lpstr>
      <vt:lpstr>… momenti di relax…</vt:lpstr>
      <vt:lpstr>… il saluto dei ragazzi delle quinte…</vt:lpstr>
      <vt:lpstr>… E per concludere un saluto speciale da tutti gli alunni e il corpo docente…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Semplicemente insieme… Festa di fine anno</dc:title>
  <dc:creator>utente</dc:creator>
  <cp:lastModifiedBy>utente</cp:lastModifiedBy>
  <cp:revision>17</cp:revision>
  <dcterms:created xsi:type="dcterms:W3CDTF">2019-06-09T07:42:07Z</dcterms:created>
  <dcterms:modified xsi:type="dcterms:W3CDTF">2019-06-09T11:52:58Z</dcterms:modified>
</cp:coreProperties>
</file>